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2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PROGETTI MOVE - FSE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(FONDO SOCIALE EUROPEO)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2743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MOVE 2018 – A/S 2018-19</a:t>
            </a:r>
            <a:br>
              <a:rPr lang="it-IT" dirty="0" smtClean="0"/>
            </a:br>
            <a:r>
              <a:rPr lang="it-IT" sz="2200" dirty="0" smtClean="0">
                <a:solidFill>
                  <a:srgbClr val="00B0F0"/>
                </a:solidFill>
              </a:rPr>
              <a:t>PROGETTATO, PRESENTATO E VINTO PROGETT0</a:t>
            </a:r>
            <a:endParaRPr lang="it-IT" sz="2200" dirty="0">
              <a:solidFill>
                <a:srgbClr val="00B0F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865377"/>
            <a:ext cx="8596668" cy="4535424"/>
          </a:xfrm>
        </p:spPr>
        <p:txBody>
          <a:bodyPr>
            <a:normAutofit/>
          </a:bodyPr>
          <a:lstStyle/>
          <a:p>
            <a:r>
              <a:rPr lang="it-IT" b="1" dirty="0" smtClean="0"/>
              <a:t>30 STUDENTI </a:t>
            </a:r>
            <a:r>
              <a:rPr lang="it-IT" dirty="0" smtClean="0"/>
              <a:t>DELLE CLASSI </a:t>
            </a:r>
            <a:r>
              <a:rPr lang="it-IT" b="1" dirty="0" smtClean="0"/>
              <a:t>TERZE</a:t>
            </a:r>
            <a:r>
              <a:rPr lang="it-IT" dirty="0" smtClean="0"/>
              <a:t> TURISMO E MARKETING</a:t>
            </a:r>
          </a:p>
          <a:p>
            <a:r>
              <a:rPr lang="it-IT" b="1" dirty="0" smtClean="0"/>
              <a:t>18 ORE </a:t>
            </a:r>
            <a:r>
              <a:rPr lang="it-IT" dirty="0" smtClean="0"/>
              <a:t>IN ITALIA DI PREPARAZIONE ALLE CERTIFICAZIONI B2</a:t>
            </a:r>
          </a:p>
          <a:p>
            <a:r>
              <a:rPr lang="it-IT" b="1" dirty="0" smtClean="0"/>
              <a:t>60 ORE </a:t>
            </a:r>
            <a:r>
              <a:rPr lang="it-IT" dirty="0" smtClean="0"/>
              <a:t>A EXETER (REGNO UNITO) PER APPROFONDIMENTO LINGUA INGLESE E ATTIVITA’ MIRATE ALLA CERTIFICAZIONE LINGUISTICA – GIUGNO 2019</a:t>
            </a:r>
          </a:p>
          <a:p>
            <a:r>
              <a:rPr lang="it-IT" b="1" dirty="0" smtClean="0"/>
              <a:t>ESAME DI CERTIFICAZIONE </a:t>
            </a:r>
            <a:r>
              <a:rPr lang="it-IT" dirty="0" smtClean="0"/>
              <a:t>ENTRO DICEMBRE 2019</a:t>
            </a:r>
          </a:p>
          <a:p>
            <a:endParaRPr lang="it-IT" dirty="0"/>
          </a:p>
          <a:p>
            <a:r>
              <a:rPr lang="it-IT" b="1" dirty="0"/>
              <a:t>30 STUDENTI </a:t>
            </a:r>
            <a:r>
              <a:rPr lang="it-IT" dirty="0"/>
              <a:t>DELLE CLASSI </a:t>
            </a:r>
            <a:r>
              <a:rPr lang="it-IT" b="1" dirty="0" smtClean="0"/>
              <a:t>QUARTE </a:t>
            </a:r>
            <a:r>
              <a:rPr lang="it-IT" dirty="0" smtClean="0"/>
              <a:t>TURISMO </a:t>
            </a:r>
            <a:r>
              <a:rPr lang="it-IT" dirty="0"/>
              <a:t>E MARKETING</a:t>
            </a:r>
          </a:p>
          <a:p>
            <a:r>
              <a:rPr lang="it-IT" b="1" dirty="0"/>
              <a:t>18 ORE </a:t>
            </a:r>
            <a:r>
              <a:rPr lang="it-IT" dirty="0"/>
              <a:t>IN ITALIA DI PREPARAZIONE ALLE CERTIFICAZIONI </a:t>
            </a:r>
            <a:r>
              <a:rPr lang="it-IT" dirty="0" smtClean="0"/>
              <a:t>B2/C1/C2</a:t>
            </a:r>
            <a:endParaRPr lang="it-IT" dirty="0"/>
          </a:p>
          <a:p>
            <a:r>
              <a:rPr lang="it-IT" dirty="0"/>
              <a:t>60 ORE A </a:t>
            </a:r>
            <a:r>
              <a:rPr lang="it-IT" dirty="0" smtClean="0"/>
              <a:t>CARDIFF </a:t>
            </a:r>
            <a:r>
              <a:rPr lang="it-IT" dirty="0"/>
              <a:t>(REGNO UNITO) PER APPROFONDIMENTO LINGUA INGLESE E ATTIVITA’ MIRATE ALLA CERTIFICAZIONE LINGUISTICA – </a:t>
            </a:r>
            <a:r>
              <a:rPr lang="it-IT" dirty="0" smtClean="0"/>
              <a:t>LUGLIO </a:t>
            </a:r>
            <a:r>
              <a:rPr lang="it-IT" dirty="0"/>
              <a:t>2019</a:t>
            </a:r>
          </a:p>
          <a:p>
            <a:r>
              <a:rPr lang="it-IT" b="1" dirty="0"/>
              <a:t>ESAME DI CERTIFICAZIONE </a:t>
            </a:r>
            <a:r>
              <a:rPr lang="it-IT" dirty="0"/>
              <a:t>ENTRO DICEMBRE 2019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92141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1039368"/>
            <a:ext cx="8596668" cy="1320800"/>
          </a:xfrm>
        </p:spPr>
        <p:txBody>
          <a:bodyPr/>
          <a:lstStyle/>
          <a:p>
            <a:r>
              <a:rPr lang="it-IT" dirty="0" smtClean="0"/>
              <a:t>MOVE IN ALTERNANZA 2 – A/S 2018-19</a:t>
            </a:r>
            <a:br>
              <a:rPr lang="it-IT" dirty="0" smtClean="0"/>
            </a:br>
            <a:r>
              <a:rPr lang="it-IT" sz="2400" dirty="0" smtClean="0">
                <a:solidFill>
                  <a:srgbClr val="00B0F0"/>
                </a:solidFill>
              </a:rPr>
              <a:t>PRESENTATO E VINTO PROGETTO</a:t>
            </a:r>
            <a:endParaRPr lang="it-IT" sz="2400" dirty="0">
              <a:solidFill>
                <a:srgbClr val="00B0F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it-IT" b="1" dirty="0" smtClean="0"/>
              <a:t>15 STUDENTI </a:t>
            </a:r>
            <a:r>
              <a:rPr lang="it-IT" dirty="0" smtClean="0"/>
              <a:t>CLASSI </a:t>
            </a:r>
            <a:r>
              <a:rPr lang="it-IT" b="1" dirty="0" smtClean="0"/>
              <a:t>QUARTE</a:t>
            </a:r>
            <a:r>
              <a:rPr lang="it-IT" dirty="0" smtClean="0"/>
              <a:t> TURISMO E MARKETING</a:t>
            </a:r>
          </a:p>
          <a:p>
            <a:pPr>
              <a:lnSpc>
                <a:spcPct val="200000"/>
              </a:lnSpc>
            </a:pPr>
            <a:r>
              <a:rPr lang="it-IT" b="1" dirty="0" smtClean="0"/>
              <a:t>30 ORE IN ITALIA - </a:t>
            </a:r>
            <a:r>
              <a:rPr lang="it-IT" dirty="0" smtClean="0"/>
              <a:t>PREPARAZIONE ALL’ESPERIENZA ALL’ESTERO</a:t>
            </a:r>
          </a:p>
          <a:p>
            <a:pPr>
              <a:lnSpc>
                <a:spcPct val="200000"/>
              </a:lnSpc>
            </a:pPr>
            <a:r>
              <a:rPr lang="it-IT" b="1" dirty="0" smtClean="0"/>
              <a:t>QUATTRO SETTIMANE A CORK – IRLANDA </a:t>
            </a:r>
            <a:r>
              <a:rPr lang="it-IT" dirty="0" smtClean="0"/>
              <a:t>– GIUGNO/LUGLIO 2019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it-IT" dirty="0" smtClean="0"/>
              <a:t>(UNA SETTIMANA DI PREPARAZIONE LINGUISTICA E TRE DI ALTERNANZA SCUOLA LAVORO PRESSO AZIENDE IRLANDESI)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49461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MOVE 2019 – A/S 2019-20</a:t>
            </a:r>
            <a:br>
              <a:rPr lang="it-IT" dirty="0" smtClean="0"/>
            </a:br>
            <a:r>
              <a:rPr lang="it-IT" sz="2400" dirty="0" smtClean="0">
                <a:solidFill>
                  <a:srgbClr val="00B0F0"/>
                </a:solidFill>
              </a:rPr>
              <a:t>PROGETTATO E PRESENTATO PROGETTO – IN ATTESA DI APPROVAZIONE </a:t>
            </a:r>
            <a:endParaRPr lang="it-IT" dirty="0">
              <a:solidFill>
                <a:srgbClr val="00B0F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b="1" dirty="0"/>
              <a:t>30 STUDENTI </a:t>
            </a:r>
            <a:r>
              <a:rPr lang="it-IT" dirty="0"/>
              <a:t>DELLE CLASSI </a:t>
            </a:r>
            <a:r>
              <a:rPr lang="it-IT" b="1" dirty="0"/>
              <a:t>TERZE</a:t>
            </a:r>
            <a:r>
              <a:rPr lang="it-IT" dirty="0"/>
              <a:t> TURISMO E MARKETING</a:t>
            </a:r>
          </a:p>
          <a:p>
            <a:r>
              <a:rPr lang="it-IT" b="1" dirty="0"/>
              <a:t>18 ORE </a:t>
            </a:r>
            <a:r>
              <a:rPr lang="it-IT" dirty="0"/>
              <a:t>IN ITALIA DI PREPARAZIONE ALLE CERTIFICAZIONI B2</a:t>
            </a:r>
          </a:p>
          <a:p>
            <a:r>
              <a:rPr lang="it-IT" b="1" dirty="0"/>
              <a:t>60 ORE </a:t>
            </a:r>
            <a:r>
              <a:rPr lang="it-IT" dirty="0" smtClean="0"/>
              <a:t>A CARDIFF (REGNO </a:t>
            </a:r>
            <a:r>
              <a:rPr lang="it-IT" dirty="0"/>
              <a:t>UNITO) PER APPROFONDIMENTO LINGUA INGLESE E ATTIVITA’ MIRATE ALLA CERTIFICAZIONE LINGUISTICA – </a:t>
            </a:r>
            <a:r>
              <a:rPr lang="it-IT" dirty="0" smtClean="0"/>
              <a:t>GIUGNO/LUGLIO 2020</a:t>
            </a:r>
            <a:endParaRPr lang="it-IT" dirty="0"/>
          </a:p>
          <a:p>
            <a:r>
              <a:rPr lang="it-IT" b="1" dirty="0"/>
              <a:t>ESAME DI CERTIFICAZIONE </a:t>
            </a:r>
            <a:r>
              <a:rPr lang="it-IT" dirty="0"/>
              <a:t>ENTRO DICEMBRE </a:t>
            </a:r>
            <a:r>
              <a:rPr lang="it-IT" dirty="0" smtClean="0"/>
              <a:t>2020</a:t>
            </a:r>
            <a:endParaRPr lang="it-IT" dirty="0"/>
          </a:p>
          <a:p>
            <a:endParaRPr lang="it-IT" dirty="0"/>
          </a:p>
          <a:p>
            <a:r>
              <a:rPr lang="it-IT" b="1" dirty="0"/>
              <a:t>30 STUDENTI </a:t>
            </a:r>
            <a:r>
              <a:rPr lang="it-IT" dirty="0"/>
              <a:t>DELLE CLASSI </a:t>
            </a:r>
            <a:r>
              <a:rPr lang="it-IT" b="1" dirty="0"/>
              <a:t>QUARTE </a:t>
            </a:r>
            <a:r>
              <a:rPr lang="it-IT" dirty="0"/>
              <a:t>TURISMO E MARKETING</a:t>
            </a:r>
          </a:p>
          <a:p>
            <a:r>
              <a:rPr lang="it-IT" b="1" dirty="0"/>
              <a:t>18 ORE </a:t>
            </a:r>
            <a:r>
              <a:rPr lang="it-IT" dirty="0"/>
              <a:t>IN ITALIA DI PREPARAZIONE ALLE CERTIFICAZIONI </a:t>
            </a:r>
            <a:r>
              <a:rPr lang="it-IT" dirty="0" smtClean="0"/>
              <a:t>B2/C1</a:t>
            </a:r>
            <a:endParaRPr lang="it-IT" dirty="0"/>
          </a:p>
          <a:p>
            <a:r>
              <a:rPr lang="it-IT" dirty="0"/>
              <a:t>60 ORE A CARDIFF (REGNO UNITO) PER APPROFONDIMENTO LINGUA INGLESE E ATTIVITA’ MIRATE ALLA CERTIFICAZIONE LINGUISTICA – </a:t>
            </a:r>
            <a:r>
              <a:rPr lang="it-IT" dirty="0" smtClean="0"/>
              <a:t>GIUGNO/LUGLIO 2020</a:t>
            </a:r>
            <a:endParaRPr lang="it-IT" dirty="0"/>
          </a:p>
          <a:p>
            <a:r>
              <a:rPr lang="it-IT" b="1" dirty="0"/>
              <a:t>ESAME DI CERTIFICAZIONE </a:t>
            </a:r>
            <a:r>
              <a:rPr lang="it-IT" dirty="0"/>
              <a:t>ENTRO DICEMBRE </a:t>
            </a:r>
            <a:r>
              <a:rPr lang="it-IT" dirty="0" smtClean="0"/>
              <a:t>2020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76757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MOVE IN ALTERNANZA </a:t>
            </a:r>
            <a:r>
              <a:rPr lang="it-IT" dirty="0" smtClean="0"/>
              <a:t>3 </a:t>
            </a:r>
            <a:r>
              <a:rPr lang="it-IT" dirty="0"/>
              <a:t>– A/S </a:t>
            </a:r>
            <a:r>
              <a:rPr lang="it-IT" dirty="0" smtClean="0"/>
              <a:t>2019-20</a:t>
            </a:r>
            <a:r>
              <a:rPr lang="it-IT" dirty="0"/>
              <a:t/>
            </a:r>
            <a:br>
              <a:rPr lang="it-IT" dirty="0"/>
            </a:br>
            <a:r>
              <a:rPr lang="it-IT" sz="2400" dirty="0">
                <a:solidFill>
                  <a:srgbClr val="00B0F0"/>
                </a:solidFill>
              </a:rPr>
              <a:t>PRESENTATO PROGETTO – IN ATTESA DI APPROVAZIONE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it-IT" b="1" dirty="0" smtClean="0"/>
              <a:t>25 </a:t>
            </a:r>
            <a:r>
              <a:rPr lang="it-IT" b="1" dirty="0"/>
              <a:t>STUDENTI </a:t>
            </a:r>
            <a:r>
              <a:rPr lang="it-IT" dirty="0"/>
              <a:t>CLASSI </a:t>
            </a:r>
            <a:r>
              <a:rPr lang="it-IT" b="1" dirty="0"/>
              <a:t>QUARTE</a:t>
            </a:r>
            <a:r>
              <a:rPr lang="it-IT" dirty="0"/>
              <a:t> TURISMO E MARKETING</a:t>
            </a:r>
          </a:p>
          <a:p>
            <a:pPr>
              <a:lnSpc>
                <a:spcPct val="200000"/>
              </a:lnSpc>
            </a:pPr>
            <a:r>
              <a:rPr lang="it-IT" b="1" dirty="0"/>
              <a:t>30 ORE IN ITALIA - </a:t>
            </a:r>
            <a:r>
              <a:rPr lang="it-IT" dirty="0"/>
              <a:t>PREPARAZIONE ALL’ESPERIENZA ALL’ESTERO</a:t>
            </a:r>
          </a:p>
          <a:p>
            <a:pPr>
              <a:lnSpc>
                <a:spcPct val="200000"/>
              </a:lnSpc>
            </a:pPr>
            <a:r>
              <a:rPr lang="it-IT" b="1" dirty="0" smtClean="0"/>
              <a:t>TRE </a:t>
            </a:r>
            <a:r>
              <a:rPr lang="it-IT" b="1" dirty="0"/>
              <a:t>SETTIMANE A CORK – IRLANDA </a:t>
            </a:r>
            <a:r>
              <a:rPr lang="it-IT" dirty="0"/>
              <a:t>– GIUGNO/LUGLIO </a:t>
            </a:r>
            <a:r>
              <a:rPr lang="it-IT" dirty="0" smtClean="0"/>
              <a:t>2020</a:t>
            </a:r>
            <a:endParaRPr lang="it-IT" dirty="0"/>
          </a:p>
          <a:p>
            <a:pPr marL="0" indent="0">
              <a:lnSpc>
                <a:spcPct val="200000"/>
              </a:lnSpc>
              <a:buNone/>
            </a:pPr>
            <a:r>
              <a:rPr lang="it-IT" dirty="0"/>
              <a:t>(UNA SETTIMANA DI PREPARAZIONE LINGUISTICA E </a:t>
            </a:r>
            <a:r>
              <a:rPr lang="it-IT" dirty="0" smtClean="0"/>
              <a:t>DUE </a:t>
            </a:r>
            <a:r>
              <a:rPr lang="it-IT" dirty="0"/>
              <a:t>DI ALTERNANZA SCUOLA LAVORO PRESSO AZIENDE IRLANDESI)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89380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MOVE TEACHERS A/ 2019-20</a:t>
            </a:r>
            <a:br>
              <a:rPr lang="it-IT" dirty="0" smtClean="0"/>
            </a:br>
            <a:r>
              <a:rPr lang="it-IT" sz="3100" dirty="0">
                <a:solidFill>
                  <a:srgbClr val="00B0F0"/>
                </a:solidFill>
              </a:rPr>
              <a:t>IN PREPARAZIONE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5/6 INSEGNANTI COINVOLTI</a:t>
            </a:r>
          </a:p>
          <a:p>
            <a:endParaRPr lang="it-IT" dirty="0" smtClean="0"/>
          </a:p>
          <a:p>
            <a:r>
              <a:rPr lang="it-IT" dirty="0" smtClean="0"/>
              <a:t>LINGUA INGLESE</a:t>
            </a:r>
          </a:p>
          <a:p>
            <a:endParaRPr lang="it-IT" dirty="0"/>
          </a:p>
          <a:p>
            <a:r>
              <a:rPr lang="it-IT" dirty="0" smtClean="0"/>
              <a:t>OBBLIGO INSEGNAMENTO CLIL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20963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81456"/>
          </a:xfrm>
        </p:spPr>
        <p:txBody>
          <a:bodyPr>
            <a:normAutofit/>
          </a:bodyPr>
          <a:lstStyle/>
          <a:p>
            <a:r>
              <a:rPr lang="it-IT" dirty="0" smtClean="0"/>
              <a:t>ERASMUS PLUS 2018/19</a:t>
            </a:r>
            <a:br>
              <a:rPr lang="it-IT" dirty="0" smtClean="0"/>
            </a:br>
            <a:r>
              <a:rPr lang="it-IT" sz="2000" dirty="0" smtClean="0">
                <a:solidFill>
                  <a:srgbClr val="00B0F0"/>
                </a:solidFill>
              </a:rPr>
              <a:t>ORGANIZZATO E REALIZZATO</a:t>
            </a:r>
            <a:endParaRPr lang="it-IT" sz="2000" dirty="0">
              <a:solidFill>
                <a:srgbClr val="00B0F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719073"/>
            <a:ext cx="8596668" cy="4322290"/>
          </a:xfrm>
        </p:spPr>
        <p:txBody>
          <a:bodyPr/>
          <a:lstStyle/>
          <a:p>
            <a:r>
              <a:rPr lang="it-IT" b="1" dirty="0" smtClean="0"/>
              <a:t>18 STUDENTI CLASSI QUARTE </a:t>
            </a:r>
            <a:r>
              <a:rPr lang="it-IT" dirty="0" smtClean="0"/>
              <a:t>COINVOLTI:</a:t>
            </a:r>
          </a:p>
          <a:p>
            <a:r>
              <a:rPr lang="it-IT" dirty="0" smtClean="0"/>
              <a:t>6 LINGUA TEDESCA (BERLINO)</a:t>
            </a:r>
          </a:p>
          <a:p>
            <a:r>
              <a:rPr lang="it-IT" dirty="0" smtClean="0"/>
              <a:t>4 LINGUA INGLESE (TORQUAY – UK)</a:t>
            </a:r>
          </a:p>
          <a:p>
            <a:r>
              <a:rPr lang="it-IT" dirty="0" smtClean="0"/>
              <a:t>4 LINGUA SPAGNOLA (VALENCIA)</a:t>
            </a:r>
          </a:p>
          <a:p>
            <a:r>
              <a:rPr lang="it-IT" dirty="0" smtClean="0"/>
              <a:t>4 LINGUA FRANCESE (LIONE)</a:t>
            </a:r>
          </a:p>
          <a:p>
            <a:endParaRPr lang="it-IT" dirty="0"/>
          </a:p>
          <a:p>
            <a:r>
              <a:rPr lang="it-IT" dirty="0" smtClean="0"/>
              <a:t>25 ORE PREPARAZIONE PEDAGOGICA E INCONTRI SKYPE CON AZIENDE ESTERE</a:t>
            </a:r>
          </a:p>
          <a:p>
            <a:r>
              <a:rPr lang="it-IT" dirty="0" smtClean="0"/>
              <a:t>20 ORE DI PREPARAZIONE LINGUISTICA ONLINE </a:t>
            </a:r>
          </a:p>
          <a:p>
            <a:r>
              <a:rPr lang="it-IT" dirty="0" smtClean="0"/>
              <a:t>5 SETTIMANE ALL’ESTERO (UNA SETTIMANA DI PREPARAZIONE LINGUISTICA E QUATTRO DI ATTIVITA’ PRESSO AZIENDE ESTERE)</a:t>
            </a:r>
          </a:p>
          <a:p>
            <a:r>
              <a:rPr lang="it-IT" dirty="0" smtClean="0"/>
              <a:t>IN FASE DI RIPROGETTAZIONE PER ERASMUS PLUS 2019/20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79310627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44</TotalTime>
  <Words>383</Words>
  <Application>Microsoft Office PowerPoint</Application>
  <PresentationFormat>Widescreen</PresentationFormat>
  <Paragraphs>49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Sfaccettatura</vt:lpstr>
      <vt:lpstr>PROGETTI MOVE - FSE</vt:lpstr>
      <vt:lpstr>MOVE 2018 – A/S 2018-19 PROGETTATO, PRESENTATO E VINTO PROGETT0</vt:lpstr>
      <vt:lpstr>MOVE IN ALTERNANZA 2 – A/S 2018-19 PRESENTATO E VINTO PROGETTO</vt:lpstr>
      <vt:lpstr>MOVE 2019 – A/S 2019-20 PROGETTATO E PRESENTATO PROGETTO – IN ATTESA DI APPROVAZIONE </vt:lpstr>
      <vt:lpstr>MOVE IN ALTERNANZA 3 – A/S 2019-20 PRESENTATO PROGETTO – IN ATTESA DI APPROVAZIONE</vt:lpstr>
      <vt:lpstr>MOVE TEACHERS A/ 2019-20 IN PREPARAZIONE </vt:lpstr>
      <vt:lpstr>ERASMUS PLUS 2018/19 ORGANIZZATO E REALIZZATO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PROGETTI MOVE - FSE</dc:title>
  <dc:creator>Annalbina Righetto</dc:creator>
  <cp:lastModifiedBy>Commissione ITT</cp:lastModifiedBy>
  <cp:revision>8</cp:revision>
  <dcterms:created xsi:type="dcterms:W3CDTF">2019-06-19T20:37:10Z</dcterms:created>
  <dcterms:modified xsi:type="dcterms:W3CDTF">2019-06-21T07:22:32Z</dcterms:modified>
</cp:coreProperties>
</file>